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9" r:id="rId4"/>
    <p:sldId id="260" r:id="rId5"/>
    <p:sldId id="309" r:id="rId6"/>
    <p:sldId id="310" r:id="rId7"/>
    <p:sldId id="311" r:id="rId8"/>
    <p:sldId id="307" r:id="rId9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jNdyKO60DtDvhg3ocyRdVS6Dab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0AA197-F21C-4287-8577-558271F91E82}">
  <a:tblStyle styleId="{780AA197-F21C-4287-8577-558271F91E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6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6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614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76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123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6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6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57405"/>
          <a:stretch/>
        </p:blipFill>
        <p:spPr>
          <a:xfrm>
            <a:off x="0" y="4625902"/>
            <a:ext cx="12287317" cy="2232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1018898" y="786075"/>
            <a:ext cx="4275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58293"/>
                </a:solidFill>
                <a:latin typeface="Arial"/>
                <a:ea typeface="Arial"/>
                <a:cs typeface="Arial"/>
                <a:sym typeface="Arial"/>
              </a:rPr>
              <a:t>WELCOME!</a:t>
            </a:r>
            <a:endParaRPr sz="5400" b="1">
              <a:solidFill>
                <a:srgbClr val="0582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1116" y="2650435"/>
            <a:ext cx="4809767" cy="186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57405"/>
          <a:stretch/>
        </p:blipFill>
        <p:spPr>
          <a:xfrm>
            <a:off x="0" y="4625902"/>
            <a:ext cx="12287317" cy="2232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1018909" y="786068"/>
            <a:ext cx="99805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58293"/>
                </a:solidFill>
                <a:latin typeface="Arial"/>
                <a:ea typeface="Arial"/>
                <a:cs typeface="Arial"/>
                <a:sym typeface="Arial"/>
              </a:rPr>
              <a:t>AGM 5</a:t>
            </a:r>
            <a:r>
              <a:rPr lang="en-US" sz="5400" b="1" baseline="30000" dirty="0">
                <a:solidFill>
                  <a:srgbClr val="058293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5400" b="1" dirty="0">
                <a:solidFill>
                  <a:srgbClr val="058293"/>
                </a:solidFill>
                <a:latin typeface="Arial"/>
                <a:ea typeface="Arial"/>
                <a:cs typeface="Arial"/>
                <a:sym typeface="Arial"/>
              </a:rPr>
              <a:t> October 2023</a:t>
            </a:r>
            <a:endParaRPr sz="5400" b="1" dirty="0">
              <a:solidFill>
                <a:srgbClr val="0582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1116" y="2650435"/>
            <a:ext cx="4809767" cy="186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57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353637" y="174104"/>
            <a:ext cx="10891468" cy="66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58293"/>
                </a:solidFill>
              </a:rPr>
              <a:t>Nature recovery </a:t>
            </a:r>
            <a:r>
              <a:rPr lang="en-US" sz="3600" b="1" dirty="0">
                <a:solidFill>
                  <a:srgbClr val="0582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dirty="0">
              <a:solidFill>
                <a:srgbClr val="0582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llustrated map of reserve with five fields outlined in red a blue river on the right side; a grey road on the left; all other features green">
            <a:extLst>
              <a:ext uri="{FF2B5EF4-FFF2-40B4-BE49-F238E27FC236}">
                <a16:creationId xmlns:a16="http://schemas.microsoft.com/office/drawing/2014/main" id="{952D01E1-F9C1-442F-BEE3-FE5404DC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7" y="1093138"/>
            <a:ext cx="42576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herefordshirewt.org/sites/default/files/styles/scaled_12_col_desk/public/2021-09/OTF%20-%20Viv%20Quinn.jpg?itok=pmrVeU_I">
            <a:extLst>
              <a:ext uri="{FF2B5EF4-FFF2-40B4-BE49-F238E27FC236}">
                <a16:creationId xmlns:a16="http://schemas.microsoft.com/office/drawing/2014/main" id="{82430E52-00AE-4C12-8A63-E10E24B0B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55" y="839600"/>
            <a:ext cx="7321119" cy="549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353637" y="174104"/>
            <a:ext cx="10891468" cy="66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58293"/>
                </a:solidFill>
              </a:rPr>
              <a:t>Taking action for nature </a:t>
            </a:r>
            <a:r>
              <a:rPr lang="en-US" sz="3600" b="1" dirty="0">
                <a:solidFill>
                  <a:srgbClr val="0582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dirty="0">
              <a:solidFill>
                <a:srgbClr val="0582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Woman with placard saying 'save the wye'">
            <a:extLst>
              <a:ext uri="{FF2B5EF4-FFF2-40B4-BE49-F238E27FC236}">
                <a16:creationId xmlns:a16="http://schemas.microsoft.com/office/drawing/2014/main" id="{743EBF10-99F4-4316-B7D4-70E2BA458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8" y="1331650"/>
            <a:ext cx="4193303" cy="469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99FB435A-0A61-4B61-B9C4-9A7B771A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28" y="1259502"/>
            <a:ext cx="3463011" cy="461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>
            <a:extLst>
              <a:ext uri="{FF2B5EF4-FFF2-40B4-BE49-F238E27FC236}">
                <a16:creationId xmlns:a16="http://schemas.microsoft.com/office/drawing/2014/main" id="{22D913E1-A035-4D39-900D-B7A77E13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89" y="826473"/>
            <a:ext cx="3266501" cy="58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5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353637" y="174104"/>
            <a:ext cx="10891468" cy="66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58293"/>
                </a:solidFill>
              </a:rPr>
              <a:t>Sustaining our future  </a:t>
            </a:r>
            <a:r>
              <a:rPr lang="en-US" sz="3600" b="1" dirty="0">
                <a:solidFill>
                  <a:srgbClr val="0582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dirty="0">
              <a:solidFill>
                <a:srgbClr val="0582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30C3E-35CA-4281-AFAA-E4265E485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50914" y="1444150"/>
            <a:ext cx="5942367" cy="4733268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C4F185B-226E-4BA2-8F6B-D21A9C0C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01" y="1788109"/>
            <a:ext cx="5611427" cy="374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88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y and How to Ask Open-Ended Questions and Examples">
            <a:extLst>
              <a:ext uri="{FF2B5EF4-FFF2-40B4-BE49-F238E27FC236}">
                <a16:creationId xmlns:a16="http://schemas.microsoft.com/office/drawing/2014/main" id="{5C0C9F0E-9FCE-45E2-8984-6A540F6A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41" y="568171"/>
            <a:ext cx="8945040" cy="595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2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0" name="Google Shape;590;p52"/>
          <p:cNvGrpSpPr/>
          <p:nvPr/>
        </p:nvGrpSpPr>
        <p:grpSpPr>
          <a:xfrm flipH="1">
            <a:off x="10741136" y="-454724"/>
            <a:ext cx="2323655" cy="2323656"/>
            <a:chOff x="-872270" y="-454724"/>
            <a:chExt cx="2323655" cy="2323656"/>
          </a:xfrm>
        </p:grpSpPr>
        <p:sp>
          <p:nvSpPr>
            <p:cNvPr id="591" name="Google Shape;591;p52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avLst/>
              <a:gdLst/>
              <a:ahLst/>
              <a:cxnLst/>
              <a:rect l="l" t="t" r="r" b="b"/>
              <a:pathLst>
                <a:path w="1409491" h="1876653" extrusionOk="0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2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3" name="Google Shape;593;p52"/>
          <p:cNvSpPr/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52"/>
          <p:cNvSpPr/>
          <p:nvPr/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52" descr="Neon : Closed | Neon wall art, Neon words, Neon wallpap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81957" y="643467"/>
            <a:ext cx="7428086" cy="5571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</Words>
  <Application>Microsoft Office PowerPoint</Application>
  <PresentationFormat>Widescreen</PresentationFormat>
  <Paragraphs>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Weeks</dc:creator>
  <cp:lastModifiedBy>Jamie Audsley</cp:lastModifiedBy>
  <cp:revision>7</cp:revision>
  <dcterms:created xsi:type="dcterms:W3CDTF">2022-07-08T12:38:46Z</dcterms:created>
  <dcterms:modified xsi:type="dcterms:W3CDTF">2023-11-30T12:12:39Z</dcterms:modified>
</cp:coreProperties>
</file>